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4"/>
  </p:sldMasterIdLst>
  <p:notesMasterIdLst>
    <p:notesMasterId r:id="rId11"/>
  </p:notesMasterIdLst>
  <p:sldIdLst>
    <p:sldId id="256" r:id="rId5"/>
    <p:sldId id="262" r:id="rId6"/>
    <p:sldId id="258" r:id="rId7"/>
    <p:sldId id="261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84E6E-BB95-4629-A91B-8F8ABF0B872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838B5-1323-40EB-8A74-DBA2E1D12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37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838B5-1323-40EB-8A74-DBA2E1D123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1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668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510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40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7688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7719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3609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931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147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404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2774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0324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05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rojekt-event-ease.vercel.app/ev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lkovse1/Projekt-EventEa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 descr="White structure">
            <a:extLst>
              <a:ext uri="{FF2B5EF4-FFF2-40B4-BE49-F238E27FC236}">
                <a16:creationId xmlns:a16="http://schemas.microsoft.com/office/drawing/2014/main" id="{B8338851-FE9A-A112-3B08-A058510B78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-1" b="24238"/>
          <a:stretch>
            <a:fillRect/>
          </a:stretch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C7305A6-D280-2ACB-28FD-989167BD6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 dirty="0"/>
              <a:t>EVENT EASE</a:t>
            </a:r>
            <a:br>
              <a:rPr lang="en-US" sz="5200" dirty="0">
                <a:solidFill>
                  <a:srgbClr val="FFFFFF"/>
                </a:solidFill>
              </a:rPr>
            </a:br>
            <a:br>
              <a:rPr lang="en-US" sz="5200" dirty="0">
                <a:solidFill>
                  <a:srgbClr val="FFFFFF"/>
                </a:solidFill>
              </a:rPr>
            </a:b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074CDC77-E258-A858-D9E2-A0DBB3A23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Pripravili</a:t>
            </a:r>
            <a:r>
              <a:rPr lang="en-US" sz="2200" dirty="0"/>
              <a:t>: Gal Kovše, Jožef Ivančič, Chantal Pia Ribič</a:t>
            </a:r>
          </a:p>
          <a:p>
            <a:r>
              <a:rPr lang="en-US" sz="2200" dirty="0" err="1"/>
              <a:t>Profesor</a:t>
            </a:r>
            <a:r>
              <a:rPr lang="en-US" sz="2200" dirty="0"/>
              <a:t>: DR.</a:t>
            </a:r>
            <a:r>
              <a:rPr lang="en-US" dirty="0"/>
              <a:t> </a:t>
            </a:r>
            <a:r>
              <a:rPr lang="en-US" sz="2200" dirty="0"/>
              <a:t>Luka Pavlič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6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4531897-C40A-04C4-07E5-9C7C1FDD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Zakaj</a:t>
            </a:r>
            <a:r>
              <a:rPr lang="en-US" dirty="0"/>
              <a:t> </a:t>
            </a:r>
            <a:r>
              <a:rPr lang="en-US" dirty="0" err="1"/>
              <a:t>EventEase</a:t>
            </a:r>
            <a:r>
              <a:rPr lang="en-US" dirty="0"/>
              <a:t>?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A0B16AE-E299-BDBE-0DC8-F0D4C36E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2161782"/>
            <a:ext cx="3956050" cy="3450613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Organizacija</a:t>
            </a:r>
            <a:r>
              <a:rPr lang="en-US" dirty="0"/>
              <a:t> </a:t>
            </a:r>
            <a:r>
              <a:rPr lang="en-US" dirty="0" err="1"/>
              <a:t>dogodkov</a:t>
            </a:r>
            <a:r>
              <a:rPr lang="en-US" dirty="0"/>
              <a:t> = </a:t>
            </a:r>
            <a:r>
              <a:rPr lang="en-US" dirty="0" err="1"/>
              <a:t>zmeda</a:t>
            </a:r>
            <a:r>
              <a:rPr lang="en-US" dirty="0"/>
              <a:t> med </a:t>
            </a:r>
            <a:r>
              <a:rPr lang="en-US" dirty="0" err="1"/>
              <a:t>kanali</a:t>
            </a:r>
            <a:endParaRPr lang="en-US" dirty="0"/>
          </a:p>
          <a:p>
            <a:r>
              <a:rPr lang="en-US" dirty="0"/>
              <a:t>E-</a:t>
            </a:r>
            <a:r>
              <a:rPr lang="en-US" dirty="0" err="1"/>
              <a:t>maili</a:t>
            </a:r>
            <a:r>
              <a:rPr lang="en-US" dirty="0"/>
              <a:t>, </a:t>
            </a:r>
            <a:r>
              <a:rPr lang="en-US" dirty="0" err="1"/>
              <a:t>forme</a:t>
            </a:r>
            <a:r>
              <a:rPr lang="en-US" dirty="0"/>
              <a:t> in </a:t>
            </a:r>
            <a:r>
              <a:rPr lang="en-US" dirty="0" err="1"/>
              <a:t>chati</a:t>
            </a:r>
            <a:r>
              <a:rPr lang="en-US" dirty="0"/>
              <a:t> ne </a:t>
            </a:r>
            <a:r>
              <a:rPr lang="en-US" dirty="0" err="1"/>
              <a:t>delujejo</a:t>
            </a:r>
            <a:r>
              <a:rPr lang="en-US" dirty="0"/>
              <a:t> </a:t>
            </a:r>
            <a:r>
              <a:rPr lang="en-US" dirty="0" err="1"/>
              <a:t>skupaj</a:t>
            </a:r>
            <a:endParaRPr lang="en-US" dirty="0"/>
          </a:p>
          <a:p>
            <a:r>
              <a:rPr lang="en-US" dirty="0" err="1"/>
              <a:t>Potrebovali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eno</a:t>
            </a:r>
            <a:r>
              <a:rPr lang="en-US" dirty="0"/>
              <a:t> </a:t>
            </a:r>
            <a:r>
              <a:rPr lang="en-US" dirty="0" err="1"/>
              <a:t>platformo</a:t>
            </a:r>
            <a:r>
              <a:rPr lang="en-US" dirty="0"/>
              <a:t>, ki </a:t>
            </a:r>
            <a:r>
              <a:rPr lang="en-US" dirty="0" err="1"/>
              <a:t>vse</a:t>
            </a:r>
            <a:r>
              <a:rPr lang="en-US" dirty="0"/>
              <a:t> to </a:t>
            </a:r>
            <a:r>
              <a:rPr lang="en-US" dirty="0" err="1"/>
              <a:t>poveže</a:t>
            </a:r>
            <a:endParaRPr lang="en-US" dirty="0"/>
          </a:p>
          <a:p>
            <a:endParaRPr lang="en-US" dirty="0"/>
          </a:p>
        </p:txBody>
      </p:sp>
      <p:pic>
        <p:nvPicPr>
          <p:cNvPr id="6" name="Slika 5" descr="Slika, ki vsebuje besede besedilo, posnetek zaslona, programska oprema, večpredstavnostna programska oprema&#10;&#10;Vsebina, ustvarjena z UI, morda ni pravilna.">
            <a:extLst>
              <a:ext uri="{FF2B5EF4-FFF2-40B4-BE49-F238E27FC236}">
                <a16:creationId xmlns:a16="http://schemas.microsoft.com/office/drawing/2014/main" id="{8293A92F-A160-9429-8296-EA7FB0FDA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0"/>
          <a:stretch>
            <a:fillRect/>
          </a:stretch>
        </p:blipFill>
        <p:spPr>
          <a:xfrm>
            <a:off x="4678814" y="2279810"/>
            <a:ext cx="6908303" cy="33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1D4B82-0741-3F76-8B29-DCCA35B8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Kako </a:t>
            </a:r>
            <a:r>
              <a:rPr lang="en-US" dirty="0" err="1"/>
              <a:t>EventEase</a:t>
            </a:r>
            <a:r>
              <a:rPr lang="en-US" dirty="0"/>
              <a:t> </a:t>
            </a:r>
            <a:r>
              <a:rPr lang="en-US" dirty="0" err="1"/>
              <a:t>deluje</a:t>
            </a:r>
            <a:r>
              <a:rPr lang="en-US" dirty="0"/>
              <a:t> v </a:t>
            </a:r>
            <a:r>
              <a:rPr lang="en-US" dirty="0" err="1"/>
              <a:t>praksi</a:t>
            </a:r>
            <a:endParaRPr lang="en-US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1ECEAE6-DBE3-9DE1-8637-DD47822FC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Primer: </a:t>
            </a:r>
            <a:r>
              <a:rPr lang="en-US" sz="1800" dirty="0" err="1"/>
              <a:t>Študentsko</a:t>
            </a:r>
            <a:r>
              <a:rPr lang="en-US" sz="1800" dirty="0"/>
              <a:t> </a:t>
            </a:r>
            <a:r>
              <a:rPr lang="en-US" sz="1800" dirty="0" err="1"/>
              <a:t>jadranje</a:t>
            </a:r>
            <a:endParaRPr lang="en-US" sz="1800" dirty="0"/>
          </a:p>
          <a:p>
            <a:r>
              <a:rPr lang="en-US" sz="1800" dirty="0">
                <a:hlinkClick r:id="rId2"/>
              </a:rPr>
              <a:t>https://projekt-event-ease.vercel.app/events</a:t>
            </a:r>
            <a:endParaRPr lang="en-US" sz="1800" dirty="0"/>
          </a:p>
        </p:txBody>
      </p:sp>
      <p:pic>
        <p:nvPicPr>
          <p:cNvPr id="5" name="Slika 4" descr="Slika, ki vsebuje besede besedilo, moški, oseba, človeški obraz&#10;&#10;Vsebina, ustvarjena z UI, morda ni pravilna.">
            <a:extLst>
              <a:ext uri="{FF2B5EF4-FFF2-40B4-BE49-F238E27FC236}">
                <a16:creationId xmlns:a16="http://schemas.microsoft.com/office/drawing/2014/main" id="{3C6EE176-C3CF-AE95-869A-4BDF18BA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05" y="2947521"/>
            <a:ext cx="3523591" cy="3105960"/>
          </a:xfrm>
          <a:prstGeom prst="rect">
            <a:avLst/>
          </a:prstGeom>
        </p:spPr>
      </p:pic>
      <p:pic>
        <p:nvPicPr>
          <p:cNvPr id="8" name="Slika 7" descr="Slika, ki vsebuje besede besedilo, posnetek zaslona, številka, oblikovanje&#10;&#10;Vsebina, ustvarjena z UI, morda ni pravilna.">
            <a:extLst>
              <a:ext uri="{FF2B5EF4-FFF2-40B4-BE49-F238E27FC236}">
                <a16:creationId xmlns:a16="http://schemas.microsoft.com/office/drawing/2014/main" id="{376E2063-9193-4D75-C2E9-9739FD9D8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12" y="1903863"/>
            <a:ext cx="4081127" cy="42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8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739B71D4-F13D-8061-2CAE-C2C17E93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en-US" sz="2800" dirty="0" err="1"/>
              <a:t>Preglednost</a:t>
            </a:r>
            <a:r>
              <a:rPr lang="en-US" sz="2800" dirty="0"/>
              <a:t> in </a:t>
            </a:r>
            <a:r>
              <a:rPr lang="en-US" sz="2800" dirty="0" err="1"/>
              <a:t>obveščanje</a:t>
            </a:r>
            <a:endParaRPr lang="en-US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6E9CC33-4B58-D9A6-451E-F09BC5A85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>
            <a:normAutofit/>
          </a:bodyPr>
          <a:lstStyle/>
          <a:p>
            <a:r>
              <a:rPr lang="en-US" dirty="0" err="1"/>
              <a:t>Potrditveni</a:t>
            </a:r>
            <a:r>
              <a:rPr lang="en-US" dirty="0"/>
              <a:t> in </a:t>
            </a:r>
            <a:r>
              <a:rPr lang="en-US" dirty="0" err="1"/>
              <a:t>opomnik</a:t>
            </a:r>
            <a:r>
              <a:rPr lang="en-US" dirty="0"/>
              <a:t> e-</a:t>
            </a:r>
            <a:r>
              <a:rPr lang="en-US" dirty="0" err="1"/>
              <a:t>maili</a:t>
            </a:r>
            <a:r>
              <a:rPr lang="en-US" dirty="0"/>
              <a:t> za </a:t>
            </a:r>
            <a:r>
              <a:rPr lang="en-US" dirty="0" err="1"/>
              <a:t>vse</a:t>
            </a:r>
            <a:r>
              <a:rPr lang="en-US" dirty="0"/>
              <a:t> </a:t>
            </a:r>
            <a:r>
              <a:rPr lang="en-US" dirty="0" err="1"/>
              <a:t>udeležence</a:t>
            </a:r>
            <a:endParaRPr lang="en-US" dirty="0"/>
          </a:p>
          <a:p>
            <a:r>
              <a:rPr lang="en-US" dirty="0" err="1"/>
              <a:t>Zadnji</a:t>
            </a:r>
            <a:r>
              <a:rPr lang="en-US" dirty="0"/>
              <a:t> </a:t>
            </a:r>
            <a:r>
              <a:rPr lang="en-US" dirty="0" err="1"/>
              <a:t>roki</a:t>
            </a:r>
            <a:r>
              <a:rPr lang="en-US" dirty="0"/>
              <a:t> </a:t>
            </a:r>
            <a:r>
              <a:rPr lang="en-US" dirty="0" err="1"/>
              <a:t>prijav</a:t>
            </a:r>
            <a:r>
              <a:rPr lang="en-US" dirty="0"/>
              <a:t> in </a:t>
            </a:r>
            <a:r>
              <a:rPr lang="en-US" dirty="0" err="1"/>
              <a:t>filtrov</a:t>
            </a:r>
            <a:r>
              <a:rPr lang="en-US" dirty="0"/>
              <a:t> po </a:t>
            </a:r>
            <a:r>
              <a:rPr lang="en-US" dirty="0" err="1"/>
              <a:t>vlogah</a:t>
            </a:r>
            <a:endParaRPr lang="en-US" dirty="0"/>
          </a:p>
          <a:p>
            <a:r>
              <a:rPr lang="en-US" dirty="0" err="1"/>
              <a:t>Organizator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nadzor</a:t>
            </a:r>
            <a:r>
              <a:rPr lang="en-US" dirty="0"/>
              <a:t>: </a:t>
            </a:r>
            <a:r>
              <a:rPr lang="en-US" dirty="0" err="1"/>
              <a:t>urejanje</a:t>
            </a:r>
            <a:r>
              <a:rPr lang="en-US" dirty="0"/>
              <a:t>, </a:t>
            </a:r>
            <a:r>
              <a:rPr lang="en-US" dirty="0" err="1"/>
              <a:t>filtriranje</a:t>
            </a:r>
            <a:r>
              <a:rPr lang="en-US" dirty="0"/>
              <a:t>, </a:t>
            </a:r>
            <a:r>
              <a:rPr lang="en-US" dirty="0" err="1"/>
              <a:t>odstranjevanje</a:t>
            </a:r>
            <a:endParaRPr lang="en-US" dirty="0"/>
          </a:p>
        </p:txBody>
      </p:sp>
      <p:pic>
        <p:nvPicPr>
          <p:cNvPr id="5" name="Slika 4" descr="Slika, ki vsebuje besede besedilo, moški, posnetek zaslona, oblačila&#10;&#10;Vsebina, ustvarjena z UI, morda ni pravilna.">
            <a:extLst>
              <a:ext uri="{FF2B5EF4-FFF2-40B4-BE49-F238E27FC236}">
                <a16:creationId xmlns:a16="http://schemas.microsoft.com/office/drawing/2014/main" id="{02571DFB-9686-B6FA-7EA5-8F01FBAE6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41" y="1057002"/>
            <a:ext cx="4347228" cy="5285385"/>
          </a:xfrm>
          <a:prstGeom prst="rect">
            <a:avLst/>
          </a:prstGeom>
        </p:spPr>
      </p:pic>
      <p:sp>
        <p:nvSpPr>
          <p:cNvPr id="6" name="PoljeZBesedilom 5">
            <a:extLst>
              <a:ext uri="{FF2B5EF4-FFF2-40B4-BE49-F238E27FC236}">
                <a16:creationId xmlns:a16="http://schemas.microsoft.com/office/drawing/2014/main" id="{FF1343B1-AD5B-7C3A-2F52-9BC4628E3475}"/>
              </a:ext>
            </a:extLst>
          </p:cNvPr>
          <p:cNvSpPr txBox="1"/>
          <p:nvPr/>
        </p:nvSpPr>
        <p:spPr>
          <a:xfrm>
            <a:off x="7847463" y="619853"/>
            <a:ext cx="262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 </a:t>
            </a:r>
            <a:r>
              <a:rPr lang="en-US" dirty="0" err="1"/>
              <a:t>ustvariš</a:t>
            </a:r>
            <a:r>
              <a:rPr lang="en-US" dirty="0"/>
              <a:t> </a:t>
            </a:r>
            <a:r>
              <a:rPr lang="en-US" dirty="0" err="1"/>
              <a:t>dogodek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7390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A30D1BC-F61B-CC48-591D-90B85AA7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Preglednost</a:t>
            </a:r>
            <a:r>
              <a:rPr lang="en-US" dirty="0"/>
              <a:t> in </a:t>
            </a:r>
            <a:r>
              <a:rPr lang="en-US" dirty="0" err="1"/>
              <a:t>obveščanje</a:t>
            </a:r>
            <a:endParaRPr lang="en-US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79ECA4D8-9633-33B8-E6DD-CD14CA047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612591"/>
          </a:xfrm>
        </p:spPr>
        <p:txBody>
          <a:bodyPr/>
          <a:lstStyle/>
          <a:p>
            <a:r>
              <a:rPr lang="en-US" dirty="0" err="1"/>
              <a:t>Prijava</a:t>
            </a:r>
            <a:r>
              <a:rPr lang="en-US" dirty="0"/>
              <a:t>, </a:t>
            </a:r>
            <a:r>
              <a:rPr lang="en-US" dirty="0" err="1"/>
              <a:t>odjava</a:t>
            </a:r>
            <a:r>
              <a:rPr lang="en-US" dirty="0"/>
              <a:t>, </a:t>
            </a:r>
            <a:r>
              <a:rPr lang="en-US" dirty="0" err="1"/>
              <a:t>določen</a:t>
            </a:r>
            <a:r>
              <a:rPr lang="en-US" dirty="0"/>
              <a:t> </a:t>
            </a:r>
            <a:r>
              <a:rPr lang="en-US" dirty="0" err="1"/>
              <a:t>zadnji</a:t>
            </a:r>
            <a:r>
              <a:rPr lang="en-US" dirty="0"/>
              <a:t> </a:t>
            </a:r>
            <a:r>
              <a:rPr lang="en-US" dirty="0" err="1"/>
              <a:t>rok</a:t>
            </a:r>
            <a:r>
              <a:rPr lang="en-US" dirty="0"/>
              <a:t> </a:t>
            </a:r>
            <a:r>
              <a:rPr lang="en-US" dirty="0" err="1"/>
              <a:t>prijave</a:t>
            </a:r>
            <a:r>
              <a:rPr lang="en-US" dirty="0"/>
              <a:t>, </a:t>
            </a:r>
            <a:r>
              <a:rPr lang="en-US" dirty="0" err="1"/>
              <a:t>opomnik</a:t>
            </a:r>
            <a:r>
              <a:rPr lang="en-US" dirty="0"/>
              <a:t> </a:t>
            </a:r>
            <a:r>
              <a:rPr lang="en-US" dirty="0" err="1"/>
              <a:t>tudi</a:t>
            </a:r>
            <a:r>
              <a:rPr lang="en-US" dirty="0"/>
              <a:t> 1 dan pred </a:t>
            </a:r>
            <a:r>
              <a:rPr lang="en-US" dirty="0" err="1"/>
              <a:t>dogodkom</a:t>
            </a:r>
            <a:endParaRPr lang="en-US" dirty="0"/>
          </a:p>
        </p:txBody>
      </p:sp>
      <p:pic>
        <p:nvPicPr>
          <p:cNvPr id="5" name="Slika 4" descr="Slika, ki vsebuje besede besedilo, moški, posnetek zaslona, oblačila&#10;&#10;Vsebina, ustvarjena z UI, morda ni pravilna.">
            <a:extLst>
              <a:ext uri="{FF2B5EF4-FFF2-40B4-BE49-F238E27FC236}">
                <a16:creationId xmlns:a16="http://schemas.microsoft.com/office/drawing/2014/main" id="{7FE44B92-4A7F-8801-9F1F-747A8CBE8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04" y="2508166"/>
            <a:ext cx="3808894" cy="4239827"/>
          </a:xfrm>
          <a:prstGeom prst="rect">
            <a:avLst/>
          </a:prstGeom>
        </p:spPr>
      </p:pic>
      <p:pic>
        <p:nvPicPr>
          <p:cNvPr id="7" name="Slika 6" descr="Slika, ki vsebuje besede besedilo, oblačila, voda, moški&#10;&#10;Vsebina, ustvarjena z UI, morda ni pravilna.">
            <a:extLst>
              <a:ext uri="{FF2B5EF4-FFF2-40B4-BE49-F238E27FC236}">
                <a16:creationId xmlns:a16="http://schemas.microsoft.com/office/drawing/2014/main" id="{FB1C2744-7EB1-5434-B8C1-57B8D3128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8" y="2508165"/>
            <a:ext cx="3882476" cy="4239828"/>
          </a:xfrm>
          <a:prstGeom prst="rect">
            <a:avLst/>
          </a:prstGeom>
        </p:spPr>
      </p:pic>
      <p:pic>
        <p:nvPicPr>
          <p:cNvPr id="9" name="Slika 8" descr="Slika, ki vsebuje besede besedilo, moški, voda, posnetek zaslona&#10;&#10;Vsebina, ustvarjena z UI, morda ni pravilna.">
            <a:extLst>
              <a:ext uri="{FF2B5EF4-FFF2-40B4-BE49-F238E27FC236}">
                <a16:creationId xmlns:a16="http://schemas.microsoft.com/office/drawing/2014/main" id="{554689D3-B5A0-90F3-70B3-41938E668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47" y="2508165"/>
            <a:ext cx="3808895" cy="42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Naslov 1">
            <a:extLst>
              <a:ext uri="{FF2B5EF4-FFF2-40B4-BE49-F238E27FC236}">
                <a16:creationId xmlns:a16="http://schemas.microsoft.com/office/drawing/2014/main" id="{66542087-FB76-117C-9C83-40644C54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ZAKLJUČEK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23BC89CD-3E99-876B-F0FD-56A121A59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724668"/>
          </a:xfrm>
        </p:spPr>
        <p:txBody>
          <a:bodyPr>
            <a:normAutofit/>
          </a:bodyPr>
          <a:lstStyle/>
          <a:p>
            <a:r>
              <a:rPr lang="en-US" dirty="0" err="1"/>
              <a:t>Vse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enem</a:t>
            </a:r>
            <a:r>
              <a:rPr lang="en-US" dirty="0"/>
              <a:t> </a:t>
            </a:r>
            <a:r>
              <a:rPr lang="en-US" dirty="0" err="1"/>
              <a:t>mestu</a:t>
            </a:r>
            <a:r>
              <a:rPr lang="en-US" dirty="0"/>
              <a:t> – </a:t>
            </a:r>
            <a:r>
              <a:rPr lang="en-US" dirty="0" err="1"/>
              <a:t>pregledno</a:t>
            </a:r>
            <a:r>
              <a:rPr lang="en-US" dirty="0"/>
              <a:t> in </a:t>
            </a:r>
            <a:r>
              <a:rPr lang="en-US" dirty="0" err="1"/>
              <a:t>enostavno</a:t>
            </a:r>
            <a:endParaRPr lang="en-US" dirty="0"/>
          </a:p>
          <a:p>
            <a:r>
              <a:rPr lang="en-US" dirty="0"/>
              <a:t>V </a:t>
            </a:r>
            <a:r>
              <a:rPr lang="en-US" dirty="0" err="1"/>
              <a:t>načrtu</a:t>
            </a:r>
            <a:r>
              <a:rPr lang="en-US" dirty="0"/>
              <a:t> za </a:t>
            </a:r>
            <a:r>
              <a:rPr lang="en-US" dirty="0" err="1"/>
              <a:t>naprej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-</a:t>
            </a:r>
            <a:r>
              <a:rPr lang="en-US" sz="1600" dirty="0" err="1"/>
              <a:t>dodajanje</a:t>
            </a:r>
            <a:r>
              <a:rPr lang="en-US" sz="1600" dirty="0"/>
              <a:t> </a:t>
            </a:r>
            <a:r>
              <a:rPr lang="en-US" sz="1600" dirty="0" err="1"/>
              <a:t>statusov</a:t>
            </a:r>
            <a:r>
              <a:rPr lang="en-US" sz="1600" dirty="0"/>
              <a:t> </a:t>
            </a:r>
            <a:r>
              <a:rPr lang="en-US" sz="1600" dirty="0" err="1"/>
              <a:t>dogodka</a:t>
            </a:r>
            <a:r>
              <a:rPr lang="en-US" sz="1600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-</a:t>
            </a:r>
            <a:r>
              <a:rPr lang="en-US" sz="1600" dirty="0" err="1"/>
              <a:t>prikaz</a:t>
            </a:r>
            <a:r>
              <a:rPr lang="en-US" sz="1600" dirty="0"/>
              <a:t> </a:t>
            </a:r>
            <a:r>
              <a:rPr lang="en-US" sz="1600" dirty="0" err="1"/>
              <a:t>napredka</a:t>
            </a:r>
            <a:r>
              <a:rPr lang="en-US" sz="1600" dirty="0"/>
              <a:t> z “progress </a:t>
            </a:r>
            <a:r>
              <a:rPr lang="en-US" sz="1600" dirty="0" err="1"/>
              <a:t>barom</a:t>
            </a:r>
            <a:r>
              <a:rPr lang="en-US" sz="1600" dirty="0"/>
              <a:t>”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-</a:t>
            </a:r>
            <a:r>
              <a:rPr lang="en-US" sz="1600" dirty="0" err="1"/>
              <a:t>še</a:t>
            </a:r>
            <a:r>
              <a:rPr lang="en-US" sz="1600" dirty="0"/>
              <a:t> </a:t>
            </a:r>
            <a:r>
              <a:rPr lang="en-US" sz="1600" dirty="0" err="1"/>
              <a:t>boljšo</a:t>
            </a:r>
            <a:r>
              <a:rPr lang="en-US" sz="1600" dirty="0"/>
              <a:t> </a:t>
            </a:r>
            <a:r>
              <a:rPr lang="en-US" sz="1600" dirty="0" err="1"/>
              <a:t>integracijo</a:t>
            </a:r>
            <a:r>
              <a:rPr lang="en-US" sz="1600" dirty="0"/>
              <a:t> </a:t>
            </a:r>
            <a:r>
              <a:rPr lang="en-US" sz="1600" dirty="0" err="1"/>
              <a:t>koledarja</a:t>
            </a:r>
            <a:r>
              <a:rPr lang="en-US" sz="1600" dirty="0"/>
              <a:t> in </a:t>
            </a:r>
            <a:r>
              <a:rPr lang="en-US" sz="1600" dirty="0" err="1"/>
              <a:t>aplikacije</a:t>
            </a:r>
            <a:endParaRPr lang="en-US" sz="1600" dirty="0"/>
          </a:p>
          <a:p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b="1" dirty="0">
                <a:hlinkClick r:id="rId3"/>
              </a:rPr>
              <a:t>https://github.com/galkovse1/Projekt-EventEase</a:t>
            </a: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</p:txBody>
      </p:sp>
      <p:pic>
        <p:nvPicPr>
          <p:cNvPr id="7" name="Slika 6" descr="Slika, ki vsebuje besede pisava, besedilo, grafika, krog&#10;&#10;Vsebina, ustvarjena z UI, morda ni pravilna.">
            <a:extLst>
              <a:ext uri="{FF2B5EF4-FFF2-40B4-BE49-F238E27FC236}">
                <a16:creationId xmlns:a16="http://schemas.microsoft.com/office/drawing/2014/main" id="{4F7D1C23-ECD9-5596-E5B4-DE36C24B2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7" y="804520"/>
            <a:ext cx="4046977" cy="40469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854552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ja">
  <a:themeElements>
    <a:clrScheme name="Galerij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j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j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7AF33C14FC111428C30F8D7F8AF0CE5" ma:contentTypeVersion="10" ma:contentTypeDescription="Ustvari nov dokument." ma:contentTypeScope="" ma:versionID="a6b9c1a55d8cf0ed487b7aa5abd67226">
  <xsd:schema xmlns:xsd="http://www.w3.org/2001/XMLSchema" xmlns:xs="http://www.w3.org/2001/XMLSchema" xmlns:p="http://schemas.microsoft.com/office/2006/metadata/properties" xmlns:ns3="acb52899-6582-4c1b-ada0-1e4dff95d5e9" targetNamespace="http://schemas.microsoft.com/office/2006/metadata/properties" ma:root="true" ma:fieldsID="f17a05a264e732590d0e21b53957b6e4" ns3:_="">
    <xsd:import namespace="acb52899-6582-4c1b-ada0-1e4dff95d5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b52899-6582-4c1b-ada0-1e4dff95d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vsebine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37C411-192F-4C3E-92C7-CC933628BD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BE7153-7100-4234-BB9D-D2992D242A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b52899-6582-4c1b-ada0-1e4dff95d5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5CCFCB-0E49-4A64-8EF9-68DF3326DCAC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cb52899-6582-4c1b-ada0-1e4dff95d5e9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160</TotalTime>
  <Words>162</Words>
  <Application>Microsoft Office PowerPoint</Application>
  <PresentationFormat>Širokozaslonsko</PresentationFormat>
  <Paragraphs>29</Paragraphs>
  <Slides>6</Slides>
  <Notes>1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6</vt:i4>
      </vt:variant>
    </vt:vector>
  </HeadingPairs>
  <TitlesOfParts>
    <vt:vector size="10" baseType="lpstr">
      <vt:lpstr>Aptos</vt:lpstr>
      <vt:lpstr>Arial</vt:lpstr>
      <vt:lpstr>Gill Sans MT</vt:lpstr>
      <vt:lpstr>Galerija</vt:lpstr>
      <vt:lpstr>EVENT EASE   </vt:lpstr>
      <vt:lpstr>Zakaj EventEase?</vt:lpstr>
      <vt:lpstr>Kako EventEase deluje v praksi</vt:lpstr>
      <vt:lpstr>Preglednost in obveščanje</vt:lpstr>
      <vt:lpstr>Preglednost in obveščanje</vt:lpstr>
      <vt:lpstr>ZAKLJUČEK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 Kovše</dc:creator>
  <cp:lastModifiedBy>Gal Kovše</cp:lastModifiedBy>
  <cp:revision>8</cp:revision>
  <dcterms:created xsi:type="dcterms:W3CDTF">2025-06-07T12:35:19Z</dcterms:created>
  <dcterms:modified xsi:type="dcterms:W3CDTF">2025-06-11T20:37:51Z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0x010100C7AF33C14FC111428C30F8D7F8AF0CE5</vt:lpwstr>
  </property>
</Properties>
</file>